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2" r:id="rId5"/>
    <p:sldId id="263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69" d="100"/>
          <a:sy n="69" d="100"/>
        </p:scale>
        <p:origin x="19" y="1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E628E-8713-0347-A3BD-4422D2495F05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86658-0F2D-4E4D-B709-808A2661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40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16BC7-AF9D-1A44-BFAA-1DC06A9AFDB5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7C6F4-5E78-B14B-9E38-6366398BC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2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7C6F4-5E78-B14B-9E38-6366398BCB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7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0135" y="2183061"/>
            <a:ext cx="11396311" cy="391748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0"/>
            <a:ext cx="12192000" cy="1524000"/>
          </a:xfrm>
          <a:prstGeom prst="rect">
            <a:avLst/>
          </a:prstGeom>
          <a:solidFill>
            <a:srgbClr val="3508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8" name="Rectangle 10"/>
          <p:cNvSpPr>
            <a:spLocks noChangeArrowheads="1"/>
          </p:cNvSpPr>
          <p:nvPr userDrawn="1"/>
        </p:nvSpPr>
        <p:spPr bwMode="auto">
          <a:xfrm>
            <a:off x="0" y="6248400"/>
            <a:ext cx="12192000" cy="609600"/>
          </a:xfrm>
          <a:prstGeom prst="rect">
            <a:avLst/>
          </a:prstGeom>
          <a:solidFill>
            <a:srgbClr val="3508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pic>
        <p:nvPicPr>
          <p:cNvPr id="9" name="Picture 2" descr="logo_A2_pms124_white-[Converted]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25" y="6400800"/>
            <a:ext cx="274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0135" y="356518"/>
            <a:ext cx="11768489" cy="147002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4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0"/>
            <a:ext cx="12192000" cy="1524000"/>
          </a:xfrm>
          <a:prstGeom prst="rect">
            <a:avLst/>
          </a:prstGeom>
          <a:solidFill>
            <a:srgbClr val="3508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0" y="6248400"/>
            <a:ext cx="12192000" cy="609600"/>
          </a:xfrm>
          <a:prstGeom prst="rect">
            <a:avLst/>
          </a:prstGeom>
          <a:solidFill>
            <a:srgbClr val="35085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pic>
        <p:nvPicPr>
          <p:cNvPr id="10" name="Picture 2" descr="logo_A2_pms124_white-[Converted]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25" y="6400800"/>
            <a:ext cx="27432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 txBox="1">
            <a:spLocks/>
          </p:cNvSpPr>
          <p:nvPr userDrawn="1"/>
        </p:nvSpPr>
        <p:spPr>
          <a:xfrm>
            <a:off x="510135" y="356518"/>
            <a:ext cx="11768489" cy="147002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263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geert-hofstede.com/geert-hofstede.html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35085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 sz="1800"/>
          </a:p>
        </p:txBody>
      </p:sp>
      <p:pic>
        <p:nvPicPr>
          <p:cNvPr id="5" name="Picture 4" descr="wordmark_A3_whit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641" y="5257800"/>
            <a:ext cx="76200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72142" y="2128181"/>
            <a:ext cx="11647715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en-US" sz="7200" dirty="0" smtClean="0"/>
              <a:t>Future of Society</a:t>
            </a:r>
            <a:endParaRPr lang="en-US" altLang="en-US" sz="2800" dirty="0" smtClean="0"/>
          </a:p>
        </p:txBody>
      </p:sp>
      <p:cxnSp>
        <p:nvCxnSpPr>
          <p:cNvPr id="7" name="Straight Connector 9"/>
          <p:cNvCxnSpPr>
            <a:cxnSpLocks noChangeShapeType="1"/>
          </p:cNvCxnSpPr>
          <p:nvPr/>
        </p:nvCxnSpPr>
        <p:spPr bwMode="auto">
          <a:xfrm>
            <a:off x="397266" y="4953000"/>
            <a:ext cx="11356369" cy="0"/>
          </a:xfrm>
          <a:prstGeom prst="line">
            <a:avLst/>
          </a:prstGeom>
          <a:noFill/>
          <a:ln w="9525">
            <a:solidFill>
              <a:srgbClr val="E9A41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4989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" y="1589314"/>
            <a:ext cx="11940134" cy="4511229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Responsible </a:t>
            </a:r>
            <a:r>
              <a:rPr lang="en-US" dirty="0"/>
              <a:t>for </a:t>
            </a:r>
            <a:r>
              <a:rPr lang="en-US" dirty="0" smtClean="0"/>
              <a:t>all areas </a:t>
            </a:r>
            <a:r>
              <a:rPr lang="en-US" dirty="0"/>
              <a:t>of Information Technology Services, including </a:t>
            </a:r>
            <a:r>
              <a:rPr lang="en-US" dirty="0" smtClean="0"/>
              <a:t>Educational Technology, Client </a:t>
            </a:r>
            <a:r>
              <a:rPr lang="en-US" dirty="0"/>
              <a:t>Support Services, Enterprise Application Services, Enterprise Infrastructure Services, Information Security, and Research IT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24045" y="233688"/>
            <a:ext cx="11768489" cy="1470025"/>
          </a:xfrm>
        </p:spPr>
        <p:txBody>
          <a:bodyPr/>
          <a:lstStyle/>
          <a:p>
            <a:r>
              <a:rPr lang="en-US" sz="4000" b="0" dirty="0" smtClean="0"/>
              <a:t>Simeon Ananou, Vice President and Chief Information Officer</a:t>
            </a:r>
            <a:endParaRPr lang="en-US" sz="4000" b="0" dirty="0"/>
          </a:p>
        </p:txBody>
      </p:sp>
    </p:spTree>
    <p:extLst>
      <p:ext uri="{BB962C8B-B14F-4D97-AF65-F5344CB8AC3E}">
        <p14:creationId xmlns:p14="http://schemas.microsoft.com/office/powerpoint/2010/main" val="84479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10135" y="1826543"/>
            <a:ext cx="11396311" cy="4274000"/>
          </a:xfrm>
        </p:spPr>
        <p:txBody>
          <a:bodyPr/>
          <a:lstStyle/>
          <a:p>
            <a:r>
              <a:rPr lang="en-US" b="1" dirty="0"/>
              <a:t>Doctor of Education</a:t>
            </a:r>
            <a:r>
              <a:rPr lang="en-US" dirty="0"/>
              <a:t>, Administration and Leadership Studies, IUP, </a:t>
            </a:r>
            <a:r>
              <a:rPr lang="en-US" dirty="0" smtClean="0"/>
              <a:t>2014</a:t>
            </a:r>
          </a:p>
          <a:p>
            <a:endParaRPr lang="en-US" dirty="0"/>
          </a:p>
          <a:p>
            <a:r>
              <a:rPr lang="en-US" b="1" dirty="0"/>
              <a:t>Master of Business Administration</a:t>
            </a:r>
            <a:r>
              <a:rPr lang="en-US" dirty="0"/>
              <a:t>, Computer Information Systems, Baker College, </a:t>
            </a:r>
            <a:r>
              <a:rPr lang="en-US" dirty="0" smtClean="0"/>
              <a:t>2003</a:t>
            </a:r>
          </a:p>
          <a:p>
            <a:endParaRPr lang="en-US" dirty="0"/>
          </a:p>
          <a:p>
            <a:r>
              <a:rPr lang="en-US" b="1" dirty="0"/>
              <a:t>Bachelor of Arts</a:t>
            </a:r>
            <a:r>
              <a:rPr lang="en-US" dirty="0"/>
              <a:t>, International Relations, The Ohio State University, 2001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Education is Power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5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10135" y="1632857"/>
            <a:ext cx="6483935" cy="4467686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Critical thinking and problem-solving</a:t>
            </a:r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Excellent ‘soft skills’</a:t>
            </a:r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Internships and other hands-on experience</a:t>
            </a:r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Appreciation for transactional and analytic systems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24045" y="371842"/>
            <a:ext cx="11768489" cy="1470025"/>
          </a:xfrm>
        </p:spPr>
        <p:txBody>
          <a:bodyPr/>
          <a:lstStyle/>
          <a:p>
            <a:r>
              <a:rPr lang="en-US" sz="4000" b="0" dirty="0" smtClean="0"/>
              <a:t>Things Employers Look For</a:t>
            </a:r>
            <a:endParaRPr lang="en-US" sz="4000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743" y="2136309"/>
            <a:ext cx="4838700" cy="357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82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10135" y="1572986"/>
            <a:ext cx="6598236" cy="4136571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Flexibility, adaptability and creativity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Ability </a:t>
            </a:r>
            <a:r>
              <a:rPr lang="en-US" sz="2800" dirty="0"/>
              <a:t>to work with people   </a:t>
            </a:r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Diversity and cultural competence </a:t>
            </a:r>
            <a:r>
              <a:rPr lang="en-US" sz="2800" dirty="0" smtClean="0"/>
              <a:t>  (</a:t>
            </a:r>
            <a:r>
              <a:rPr lang="en-US" sz="2800" b="1" dirty="0" smtClean="0">
                <a:hlinkClick r:id="rId2" tooltip="Geert Hofstede"/>
              </a:rPr>
              <a:t>Geert Hofstede</a:t>
            </a:r>
            <a:r>
              <a:rPr lang="en-US" sz="2800" b="1" dirty="0" smtClean="0"/>
              <a:t>)</a:t>
            </a:r>
          </a:p>
          <a:p>
            <a:endParaRPr lang="en-US" sz="28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Changing technologies and work environments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24045" y="192745"/>
            <a:ext cx="11768489" cy="1293155"/>
          </a:xfrm>
        </p:spPr>
        <p:txBody>
          <a:bodyPr/>
          <a:lstStyle/>
          <a:p>
            <a:r>
              <a:rPr lang="en-US" sz="4000" b="0" dirty="0" smtClean="0"/>
              <a:t>Skills to Showcase</a:t>
            </a:r>
            <a:endParaRPr lang="en-US" sz="4000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3" y="1665514"/>
            <a:ext cx="4392383" cy="4392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95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						</a:t>
            </a:r>
            <a:r>
              <a:rPr lang="en-US" sz="6600" dirty="0" smtClean="0"/>
              <a:t>Questions</a:t>
            </a:r>
            <a:endParaRPr lang="en-US" sz="66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68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Custom 4">
      <a:dk1>
        <a:srgbClr val="101139"/>
      </a:dk1>
      <a:lt1>
        <a:sysClr val="window" lastClr="FFFFFF"/>
      </a:lt1>
      <a:dk2>
        <a:srgbClr val="101139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133</TotalTime>
  <Words>136</Words>
  <Application>Microsoft Office PowerPoint</Application>
  <PresentationFormat>Widescreen</PresentationFormat>
  <Paragraphs>32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PGothic</vt:lpstr>
      <vt:lpstr>Arial</vt:lpstr>
      <vt:lpstr>Calibri</vt:lpstr>
      <vt:lpstr>Wingdings</vt:lpstr>
      <vt:lpstr>Default Theme</vt:lpstr>
      <vt:lpstr>PowerPoint Presentation</vt:lpstr>
      <vt:lpstr>Simeon Ananou, Vice President and Chief Information Officer</vt:lpstr>
      <vt:lpstr>Education is Power</vt:lpstr>
      <vt:lpstr>Things Employers Look For</vt:lpstr>
      <vt:lpstr>Skills to Showcase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Reid, Jill</dc:creator>
  <cp:lastModifiedBy>Ananou, Simeon</cp:lastModifiedBy>
  <cp:revision>15</cp:revision>
  <dcterms:created xsi:type="dcterms:W3CDTF">2016-11-07T19:53:34Z</dcterms:created>
  <dcterms:modified xsi:type="dcterms:W3CDTF">2017-05-05T13:45:41Z</dcterms:modified>
</cp:coreProperties>
</file>